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648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9672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3097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447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322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518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910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3704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157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4957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416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F74DE-174D-4F9D-98FB-41C0E48A36BA}" type="datetimeFigureOut">
              <a:rPr lang="fa-IR" smtClean="0"/>
              <a:t>27/08/1443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8028-09AF-40C1-9A45-872EB27F559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362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3820B8-BA65-4DE9-A03E-1E44CEC82E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34F7E9-366A-45E1-84B4-2F2D98149D48}"/>
              </a:ext>
            </a:extLst>
          </p:cNvPr>
          <p:cNvSpPr txBox="1"/>
          <p:nvPr/>
        </p:nvSpPr>
        <p:spPr>
          <a:xfrm rot="20844120">
            <a:off x="89870" y="737227"/>
            <a:ext cx="2900853" cy="369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Yekan" panose="00000400000000000000" pitchFamily="2" charset="-78"/>
              </a:rPr>
              <a:t>کودک سربازان فراموش شده</a:t>
            </a:r>
            <a:endParaRPr lang="fa-IR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43F81D-1E9F-4424-AD82-C378657C4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844120">
            <a:off x="590202" y="1160886"/>
            <a:ext cx="2900853" cy="3867804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514305-5EAC-499A-AB18-C88F9767DC84}"/>
              </a:ext>
            </a:extLst>
          </p:cNvPr>
          <p:cNvSpPr txBox="1"/>
          <p:nvPr/>
        </p:nvSpPr>
        <p:spPr>
          <a:xfrm rot="20844120">
            <a:off x="1097821" y="5063556"/>
            <a:ext cx="2900853" cy="706843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fa-IR" sz="4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2  Koodak" panose="00000700000000000000" pitchFamily="2" charset="-78"/>
              </a:rPr>
              <a:t>لقمان نقدی</a:t>
            </a:r>
            <a:endParaRPr lang="fa-IR" sz="4000" dirty="0">
              <a:solidFill>
                <a:schemeClr val="bg1"/>
              </a:solidFill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4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M</cp:lastModifiedBy>
  <cp:revision>7</cp:revision>
  <dcterms:created xsi:type="dcterms:W3CDTF">2021-12-15T11:44:12Z</dcterms:created>
  <dcterms:modified xsi:type="dcterms:W3CDTF">2022-03-30T06:22:10Z</dcterms:modified>
</cp:coreProperties>
</file>