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19/09/1443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648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19/09/1443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9672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19/09/1443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309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19/09/1443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447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19/09/1443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22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19/09/1443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0518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19/09/1443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91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19/09/1443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704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19/09/1443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157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19/09/1443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495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19/09/1443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1416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74DE-174D-4F9D-98FB-41C0E48A36BA}" type="datetimeFigureOut">
              <a:rPr lang="fa-IR" smtClean="0"/>
              <a:t>19/09/1443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362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38C300F-78BB-4691-801C-1CAFD2F52C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783" y="1478591"/>
            <a:ext cx="2797115" cy="4049418"/>
          </a:xfrm>
          <a:prstGeom prst="rect">
            <a:avLst/>
          </a:prstGeom>
          <a:solidFill>
            <a:srgbClr val="FFFFFF">
              <a:shade val="85000"/>
            </a:srgbClr>
          </a:solidFill>
          <a:ln w="4445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C5B1400-E7EE-419C-8AB3-20903BB8DC0B}"/>
              </a:ext>
            </a:extLst>
          </p:cNvPr>
          <p:cNvSpPr txBox="1"/>
          <p:nvPr/>
        </p:nvSpPr>
        <p:spPr>
          <a:xfrm rot="21220758">
            <a:off x="881580" y="932806"/>
            <a:ext cx="2795128" cy="369332"/>
          </a:xfrm>
          <a:prstGeom prst="rect">
            <a:avLst/>
          </a:prstGeom>
          <a:solidFill>
            <a:schemeClr val="dk1">
              <a:alpha val="50000"/>
            </a:schemeClr>
          </a:solidFill>
          <a:ln w="19050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a-IR" dirty="0">
                <a:cs typeface="2  Mehr" panose="00000700000000000000" pitchFamily="2" charset="-78"/>
              </a:rPr>
              <a:t>مجید </a:t>
            </a:r>
            <a:r>
              <a:rPr lang="fa-IR" dirty="0" err="1">
                <a:cs typeface="2  Mehr" panose="00000700000000000000" pitchFamily="2" charset="-78"/>
              </a:rPr>
              <a:t>دلایی</a:t>
            </a:r>
            <a:r>
              <a:rPr lang="fa-IR" dirty="0">
                <a:cs typeface="2  Mehr" panose="00000700000000000000" pitchFamily="2" charset="-78"/>
              </a:rPr>
              <a:t> میلان</a:t>
            </a:r>
          </a:p>
        </p:txBody>
      </p:sp>
    </p:spTree>
    <p:extLst>
      <p:ext uri="{BB962C8B-B14F-4D97-AF65-F5344CB8AC3E}">
        <p14:creationId xmlns:p14="http://schemas.microsoft.com/office/powerpoint/2010/main" val="2613479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777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M</cp:lastModifiedBy>
  <cp:revision>12</cp:revision>
  <dcterms:created xsi:type="dcterms:W3CDTF">2021-12-15T11:44:12Z</dcterms:created>
  <dcterms:modified xsi:type="dcterms:W3CDTF">2022-04-20T08:42:09Z</dcterms:modified>
</cp:coreProperties>
</file>